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6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54DA-C5E4-8343-BFB0-28254340CA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Bolid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86D65-05D7-AD45-B6CA-93E581AF93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1323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C25A-CA8F-284B-AC5B-728E6C83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E0A53-C5FA-5042-A96C-50AF615A6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015" y="387627"/>
            <a:ext cx="9901385" cy="5585739"/>
          </a:xfrm>
        </p:spPr>
      </p:pic>
    </p:spTree>
    <p:extLst>
      <p:ext uri="{BB962C8B-B14F-4D97-AF65-F5344CB8AC3E}">
        <p14:creationId xmlns:p14="http://schemas.microsoft.com/office/powerpoint/2010/main" val="3948370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26CD-0EE0-7148-A271-F160528A1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2B04C5-707E-3A4B-A482-E4A937FE3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327" y="361060"/>
            <a:ext cx="10300936" cy="5811140"/>
          </a:xfrm>
        </p:spPr>
      </p:pic>
    </p:spTree>
    <p:extLst>
      <p:ext uri="{BB962C8B-B14F-4D97-AF65-F5344CB8AC3E}">
        <p14:creationId xmlns:p14="http://schemas.microsoft.com/office/powerpoint/2010/main" val="253195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D5DF-8BC5-6B4B-876C-BE6BADCE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2BBA-C777-AD40-9A1D-A3D3DB82E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21812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3FF5-A15A-FA4F-A64C-5CCAB64E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The </a:t>
            </a:r>
            <a:r>
              <a:rPr lang="ro-RO" dirty="0" err="1"/>
              <a:t>competition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EE4A0-0ECC-0647-9291-7A821A493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Mobile.de</a:t>
            </a:r>
            <a:endParaRPr lang="ro-RO" dirty="0"/>
          </a:p>
          <a:p>
            <a:r>
              <a:rPr lang="ro-RO" dirty="0" err="1"/>
              <a:t>Olx.ro</a:t>
            </a:r>
            <a:endParaRPr lang="ro-RO" dirty="0"/>
          </a:p>
          <a:p>
            <a:r>
              <a:rPr lang="ro-RO" dirty="0" err="1"/>
              <a:t>Autovit.ro</a:t>
            </a:r>
            <a:endParaRPr lang="ro-RO" dirty="0"/>
          </a:p>
          <a:p>
            <a:r>
              <a:rPr lang="ro-RO" dirty="0" err="1"/>
              <a:t>Lajumate.ro</a:t>
            </a:r>
            <a:endParaRPr lang="ro-RO" dirty="0"/>
          </a:p>
          <a:p>
            <a:r>
              <a:rPr lang="ro-RO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80074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19077-96F6-A744-8387-2B2C2142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Demo</a:t>
            </a:r>
            <a:r>
              <a:rPr lang="ro-RO" dirty="0"/>
              <a:t> </a:t>
            </a:r>
            <a:r>
              <a:rPr lang="ro-RO" dirty="0" err="1"/>
              <a:t>time</a:t>
            </a:r>
            <a:endParaRPr lang="ro-RO" dirty="0"/>
          </a:p>
        </p:txBody>
      </p:sp>
      <p:pic>
        <p:nvPicPr>
          <p:cNvPr id="4" name="20190112_180739_edited">
            <a:hlinkClick r:id="" action="ppaction://media"/>
            <a:extLst>
              <a:ext uri="{FF2B5EF4-FFF2-40B4-BE49-F238E27FC236}">
                <a16:creationId xmlns:a16="http://schemas.microsoft.com/office/drawing/2014/main" id="{85D4EB33-6922-6040-A298-7DDC1E8D58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3113" y="106569"/>
            <a:ext cx="3707295" cy="6590748"/>
          </a:xfrm>
        </p:spPr>
      </p:pic>
    </p:spTree>
    <p:extLst>
      <p:ext uri="{BB962C8B-B14F-4D97-AF65-F5344CB8AC3E}">
        <p14:creationId xmlns:p14="http://schemas.microsoft.com/office/powerpoint/2010/main" val="94731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A84D-D5B4-DE45-8AD7-9C00E5AA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Thank</a:t>
            </a:r>
            <a:r>
              <a:rPr lang="ro-RO" dirty="0"/>
              <a:t> </a:t>
            </a:r>
            <a:r>
              <a:rPr lang="ro-RO" dirty="0" err="1"/>
              <a:t>you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2AE8-1F4F-4444-ADC2-DE4A70E2B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2379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71D0-6F66-9E42-8F72-BFFE0A59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2967-CCD4-F04A-BD36-DC61C63B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Why</a:t>
            </a:r>
            <a:r>
              <a:rPr lang="ro-RO" dirty="0"/>
              <a:t> </a:t>
            </a:r>
            <a:r>
              <a:rPr lang="ro-RO" dirty="0" err="1"/>
              <a:t>would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buy</a:t>
            </a:r>
            <a:r>
              <a:rPr lang="ro-RO" dirty="0"/>
              <a:t> Bolid Market?</a:t>
            </a:r>
          </a:p>
          <a:p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does</a:t>
            </a:r>
            <a:r>
              <a:rPr lang="ro-RO" dirty="0"/>
              <a:t> it </a:t>
            </a:r>
            <a:r>
              <a:rPr lang="ro-RO" dirty="0" err="1"/>
              <a:t>work</a:t>
            </a:r>
            <a:r>
              <a:rPr lang="ro-RO" dirty="0"/>
              <a:t>?</a:t>
            </a:r>
          </a:p>
          <a:p>
            <a:r>
              <a:rPr lang="ro-RO" dirty="0"/>
              <a:t>The </a:t>
            </a:r>
            <a:r>
              <a:rPr lang="ro-RO" dirty="0" err="1"/>
              <a:t>competition</a:t>
            </a:r>
            <a:r>
              <a:rPr lang="ro-RO" dirty="0"/>
              <a:t>.</a:t>
            </a:r>
          </a:p>
          <a:p>
            <a:r>
              <a:rPr lang="ro-RO" dirty="0" err="1"/>
              <a:t>Demo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8961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EC16-8EE4-034D-9234-DA4125B0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App</a:t>
            </a:r>
            <a:r>
              <a:rPr lang="ro-RO" dirty="0"/>
              <a:t> </a:t>
            </a:r>
            <a:r>
              <a:rPr lang="ro-RO" dirty="0" err="1"/>
              <a:t>about</a:t>
            </a:r>
            <a:r>
              <a:rPr lang="ro-RO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83665-D764-524B-9E9F-807BDE31D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Buy</a:t>
            </a:r>
            <a:r>
              <a:rPr lang="ro-RO" dirty="0"/>
              <a:t>/</a:t>
            </a:r>
            <a:r>
              <a:rPr lang="ro-RO" dirty="0" err="1"/>
              <a:t>Sell</a:t>
            </a:r>
            <a:r>
              <a:rPr lang="ro-RO" dirty="0"/>
              <a:t> </a:t>
            </a:r>
            <a:r>
              <a:rPr lang="ro-RO" dirty="0" err="1"/>
              <a:t>your</a:t>
            </a:r>
            <a:r>
              <a:rPr lang="ro-RO" dirty="0"/>
              <a:t> </a:t>
            </a:r>
            <a:r>
              <a:rPr lang="ro-RO" dirty="0" err="1"/>
              <a:t>favourite</a:t>
            </a:r>
            <a:r>
              <a:rPr lang="ro-RO" dirty="0"/>
              <a:t> car(s)</a:t>
            </a:r>
          </a:p>
          <a:p>
            <a:r>
              <a:rPr lang="ro-RO" dirty="0" err="1"/>
              <a:t>Stay</a:t>
            </a:r>
            <a:r>
              <a:rPr lang="ro-RO" dirty="0"/>
              <a:t> </a:t>
            </a:r>
            <a:r>
              <a:rPr lang="ro-RO" dirty="0" err="1"/>
              <a:t>updated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latest</a:t>
            </a:r>
            <a:r>
              <a:rPr lang="ro-RO" dirty="0"/>
              <a:t>/</a:t>
            </a:r>
            <a:r>
              <a:rPr lang="ro-RO" dirty="0" err="1"/>
              <a:t>cheapest</a:t>
            </a:r>
            <a:r>
              <a:rPr lang="ro-RO" dirty="0"/>
              <a:t> </a:t>
            </a:r>
            <a:r>
              <a:rPr lang="ro-RO" dirty="0" err="1"/>
              <a:t>offers</a:t>
            </a:r>
            <a:r>
              <a:rPr lang="ro-RO" dirty="0"/>
              <a:t>.</a:t>
            </a:r>
          </a:p>
          <a:p>
            <a:r>
              <a:rPr lang="ro-RO" dirty="0" err="1"/>
              <a:t>Manage</a:t>
            </a:r>
            <a:r>
              <a:rPr lang="ro-RO" dirty="0"/>
              <a:t> </a:t>
            </a:r>
            <a:r>
              <a:rPr lang="ro-RO" dirty="0" err="1"/>
              <a:t>easily</a:t>
            </a:r>
            <a:r>
              <a:rPr lang="ro-RO" dirty="0"/>
              <a:t> </a:t>
            </a:r>
            <a:r>
              <a:rPr lang="ro-RO" dirty="0" err="1"/>
              <a:t>your</a:t>
            </a:r>
            <a:r>
              <a:rPr lang="ro-RO" dirty="0"/>
              <a:t> </a:t>
            </a:r>
            <a:r>
              <a:rPr lang="ro-RO" dirty="0" err="1"/>
              <a:t>soon</a:t>
            </a:r>
            <a:r>
              <a:rPr lang="ro-RO" dirty="0"/>
              <a:t>-</a:t>
            </a:r>
            <a:r>
              <a:rPr lang="ro-RO" dirty="0" err="1"/>
              <a:t>to</a:t>
            </a:r>
            <a:r>
              <a:rPr lang="ro-RO" dirty="0"/>
              <a:t>-</a:t>
            </a:r>
            <a:r>
              <a:rPr lang="ro-RO" dirty="0" err="1"/>
              <a:t>be</a:t>
            </a:r>
            <a:r>
              <a:rPr lang="ro-RO" dirty="0"/>
              <a:t>-sold </a:t>
            </a:r>
            <a:r>
              <a:rPr lang="ro-RO" dirty="0" err="1"/>
              <a:t>cars</a:t>
            </a:r>
            <a:r>
              <a:rPr lang="ro-RO" dirty="0"/>
              <a:t>.</a:t>
            </a:r>
          </a:p>
          <a:p>
            <a:r>
              <a:rPr lang="ro-RO" dirty="0"/>
              <a:t>Get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best</a:t>
            </a:r>
            <a:r>
              <a:rPr lang="ro-RO" dirty="0"/>
              <a:t> </a:t>
            </a:r>
            <a:r>
              <a:rPr lang="ro-RO" dirty="0" err="1"/>
              <a:t>deals</a:t>
            </a:r>
            <a:r>
              <a:rPr lang="ro-RO" dirty="0"/>
              <a:t> </a:t>
            </a:r>
            <a:r>
              <a:rPr lang="ro-RO" dirty="0" err="1"/>
              <a:t>while</a:t>
            </a:r>
            <a:r>
              <a:rPr lang="ro-RO" dirty="0"/>
              <a:t> </a:t>
            </a:r>
            <a:r>
              <a:rPr lang="ro-RO" dirty="0" err="1"/>
              <a:t>browsing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app</a:t>
            </a:r>
            <a:r>
              <a:rPr lang="ro-RO" dirty="0"/>
              <a:t>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9179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2C57-4A8D-AF40-8597-523A2A88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does</a:t>
            </a:r>
            <a:r>
              <a:rPr lang="ro-RO" dirty="0"/>
              <a:t> it </a:t>
            </a:r>
            <a:r>
              <a:rPr lang="ro-RO" dirty="0" err="1"/>
              <a:t>work</a:t>
            </a:r>
            <a:r>
              <a:rPr lang="ro-RO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3B8FF-ADC4-564F-B1F8-8C1E85E14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0216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854A-4F39-2E4A-A6D0-12F50A5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8CF19-D745-4E4F-B07C-A81C6A6EC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376857"/>
            <a:ext cx="3061253" cy="610428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6546D-13C4-5C44-9789-1C287C5A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383" y="376856"/>
            <a:ext cx="3061254" cy="6104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21484-7722-994F-950A-6AE815D62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437" y="376856"/>
            <a:ext cx="3061254" cy="61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2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95AD-64CC-324F-8BF2-CC1BCD83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AA8B6-32B0-0E4C-A6D0-1B3C35B8C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57944"/>
            <a:ext cx="3180521" cy="63421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413D2-074B-EF46-B023-F848FF01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58" y="257944"/>
            <a:ext cx="3180522" cy="634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4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AF7B-AB65-2B42-A559-2839B59B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F4546-BBCF-EE4D-832B-213EDC77D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452737"/>
            <a:ext cx="2985146" cy="5952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5D376-2E4F-334C-9FA4-8AA229AA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929" y="452737"/>
            <a:ext cx="2949690" cy="5952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B818F-DCB5-F248-BAFC-74328C479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802" y="452734"/>
            <a:ext cx="2949690" cy="59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7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9628-8373-8749-89B1-BBDF1F07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EB46BC-6F4E-7F48-8362-3AAE781A3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084" y="293617"/>
            <a:ext cx="2985240" cy="59527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2D8384-5ABB-A245-9282-2336E4A8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349" y="293617"/>
            <a:ext cx="2949781" cy="59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2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6193-C6B8-CC4B-99F3-5598C484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57731-EEA7-8A4A-A4E2-FDE52E2B7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681" y="487018"/>
            <a:ext cx="10616200" cy="5268568"/>
          </a:xfrm>
        </p:spPr>
      </p:pic>
    </p:spTree>
    <p:extLst>
      <p:ext uri="{BB962C8B-B14F-4D97-AF65-F5344CB8AC3E}">
        <p14:creationId xmlns:p14="http://schemas.microsoft.com/office/powerpoint/2010/main" val="368113809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103</TotalTime>
  <Words>82</Words>
  <Application>Microsoft Macintosh PowerPoint</Application>
  <PresentationFormat>Widescreen</PresentationFormat>
  <Paragraphs>19</Paragraphs>
  <Slides>15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Franklin Gothic Book</vt:lpstr>
      <vt:lpstr>Crop</vt:lpstr>
      <vt:lpstr>Bolid market</vt:lpstr>
      <vt:lpstr>PowerPoint Presentation</vt:lpstr>
      <vt:lpstr>What is the App about?</vt:lpstr>
      <vt:lpstr>How does 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competition</vt:lpstr>
      <vt:lpstr>Demo time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BUYING APP</dc:title>
  <dc:creator>Birescu, Darius</dc:creator>
  <cp:lastModifiedBy>Birescu, Darius</cp:lastModifiedBy>
  <cp:revision>7</cp:revision>
  <dcterms:created xsi:type="dcterms:W3CDTF">2019-01-12T14:17:24Z</dcterms:created>
  <dcterms:modified xsi:type="dcterms:W3CDTF">2019-01-12T16:20:32Z</dcterms:modified>
</cp:coreProperties>
</file>